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68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2E700B-4DD3-EBC1-0DA9-2559109189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880A7A-5C51-4D2E-50F1-C9493818EE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8257F3-9329-54C6-940D-B11CD1395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6C53-AF96-49D9-B15A-CEB559915181}" type="datetimeFigureOut">
              <a:rPr lang="es-SV" smtClean="0"/>
              <a:t>14/6/2025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1023D3-F164-CBE3-3F66-0E7D730FB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1CFDBC-F9BD-2F5C-B5F7-959FC0A8C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47EA-6C09-44ED-AAB6-E03130FFB43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97309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5C608-E0CF-54B1-7160-0A96330F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F250B3-9543-648A-6507-2705DE8E0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DAD8D3-EB47-55CB-FD5A-BFC4EE1B4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6C53-AF96-49D9-B15A-CEB559915181}" type="datetimeFigureOut">
              <a:rPr lang="es-SV" smtClean="0"/>
              <a:t>14/6/2025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740964-1032-0D3B-B5FF-3DE44960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CBFFCB-2988-3DD8-F82E-8119512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47EA-6C09-44ED-AAB6-E03130FFB43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344164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E8D832-9C74-BA2E-7219-7E9BA2932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4E0938-EC44-B58D-210F-D22077FE0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DC9264-5F65-B9B5-7CFB-C25AB2F82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6C53-AF96-49D9-B15A-CEB559915181}" type="datetimeFigureOut">
              <a:rPr lang="es-SV" smtClean="0"/>
              <a:t>14/6/2025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8FDBA2-4A11-477D-2FF0-DC87A6CB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CBE508-19F3-3E31-5680-86C7FB904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47EA-6C09-44ED-AAB6-E03130FFB43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309658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3BE74-D207-2615-E0BF-C4DD50D13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72271D-6FC1-FD6E-B614-97CC682045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785648-15D6-B53F-6795-528EADFAF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FF07DD-ADF0-51C4-070D-948F7EC86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6C53-AF96-49D9-B15A-CEB559915181}" type="datetimeFigureOut">
              <a:rPr lang="es-SV" smtClean="0"/>
              <a:t>14/6/2025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DC5ECA-7D79-A064-88D1-993DA0D43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48DA2B-E8F2-BD16-8A7B-64D721D33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47EA-6C09-44ED-AAB6-E03130FFB43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633874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BFD086-F6F7-936D-F353-73CC4DD5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BA72ED4-A143-B367-C28B-D44F95E5F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EFCF34A-2C09-B8BB-9773-46DC671AB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32343FE-2936-B7CE-3401-C4CE3AFC1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F27A289-323F-0BC8-F930-10E6C67162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5EF1C00-64C1-05F4-9F37-D1CC74753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6C53-AF96-49D9-B15A-CEB559915181}" type="datetimeFigureOut">
              <a:rPr lang="es-SV" smtClean="0"/>
              <a:t>14/6/2025</a:t>
            </a:fld>
            <a:endParaRPr lang="es-SV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E639175-2FC6-8954-A9FD-23C8354BC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4BD223B-730B-973A-CF33-BF9ED9003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47EA-6C09-44ED-AAB6-E03130FFB43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115242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B2F7C5-E0A6-63D9-3BC5-5CDD0E0F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CE2300F-6AFE-3351-A751-7C063B8D0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6C53-AF96-49D9-B15A-CEB559915181}" type="datetimeFigureOut">
              <a:rPr lang="es-SV" smtClean="0"/>
              <a:t>14/6/2025</a:t>
            </a:fld>
            <a:endParaRPr lang="es-SV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A67F2EA-6BCF-EFA7-6BFD-CC4130E4A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F84FD9-9F9F-79E7-1EFA-0B9651C0E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47EA-6C09-44ED-AAB6-E03130FFB43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48579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D82B25-39BD-93ED-AD90-CDE8BAA89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6C53-AF96-49D9-B15A-CEB559915181}" type="datetimeFigureOut">
              <a:rPr lang="es-SV" smtClean="0"/>
              <a:t>14/6/2025</a:t>
            </a:fld>
            <a:endParaRPr lang="es-SV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2D3248-520B-2C23-ACF8-DED3CA41C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C85C32-03E9-1C7A-BB98-E25453CCD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47EA-6C09-44ED-AAB6-E03130FFB43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987673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FD32D2-8D70-7024-3790-4FEC9A4CE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AAB996-1AB4-253D-AA14-FBF3281F2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B51E1E-09A7-AF0C-459A-923DC6F82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F19BBF-A3FA-5F90-B19E-DF086F16A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6C53-AF96-49D9-B15A-CEB559915181}" type="datetimeFigureOut">
              <a:rPr lang="es-SV" smtClean="0"/>
              <a:t>14/6/2025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A83A99-67C5-C37B-E66D-EE9122208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AF2FBD-2876-EBDA-7334-C9661A0F4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47EA-6C09-44ED-AAB6-E03130FFB43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583318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F3019-38D6-0A3F-581A-89A64E7A4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477605D-0926-AAC6-8BB6-AD780244B7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232E8F5-7741-4A10-C220-CFCCB5823A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C4711F-AD58-746D-2035-865A5E38C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6C53-AF96-49D9-B15A-CEB559915181}" type="datetimeFigureOut">
              <a:rPr lang="es-SV" smtClean="0"/>
              <a:t>14/6/2025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3CBEF6-B5A3-0BB9-3EA5-A1FD5C26D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D9E161-DB79-0D73-7452-F2562D68A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47EA-6C09-44ED-AAB6-E03130FFB43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50292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14DC3E-0DAE-0928-99E7-07EB58C00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87F0F35-143D-9D23-2032-39205698E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80FF74-656A-80DA-B07B-8F76BEAB1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6C53-AF96-49D9-B15A-CEB559915181}" type="datetimeFigureOut">
              <a:rPr lang="es-SV" smtClean="0"/>
              <a:t>14/6/2025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EB24A3-9537-A07B-C9C6-3E9D8130F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FF44D5-59C2-7CA9-F08C-8FFC6FD74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47EA-6C09-44ED-AAB6-E03130FFB43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07907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44DE101-D61F-DAE9-5F0E-424D4E0F65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DB95E2E-74F0-30A7-8486-9CEE078351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6E7F55-0AB2-0DD7-98D7-CBAC59242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6C53-AF96-49D9-B15A-CEB559915181}" type="datetimeFigureOut">
              <a:rPr lang="es-SV" smtClean="0"/>
              <a:t>14/6/2025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621F22-472E-2C24-B407-C408A8806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358109-91D4-436E-8D7F-70BECE87C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747EA-6C09-44ED-AAB6-E03130FFB43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916442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24EDAB5-9494-34BF-7B53-5F2CEC94E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928A37-A3F4-C0E2-A846-A969B6BD0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45AEC0-3A82-9EDD-4E2F-E0D60F3943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C96C53-AF96-49D9-B15A-CEB559915181}" type="datetimeFigureOut">
              <a:rPr lang="es-SV" smtClean="0"/>
              <a:t>14/6/2025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287FB5-CA86-D9C4-E0C6-B76152B457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2E8D01-2E8A-65C8-71F1-A4B28B31C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1747EA-6C09-44ED-AAB6-E03130FFB43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02449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B074C-D79E-CA5A-214A-8DAD74952D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148" y="962803"/>
            <a:ext cx="8552810" cy="2387600"/>
          </a:xfrm>
        </p:spPr>
        <p:txBody>
          <a:bodyPr/>
          <a:lstStyle/>
          <a:p>
            <a:endParaRPr lang="es-SV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0801C4-BD0E-9248-18A2-121D684AE5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148" y="3657270"/>
            <a:ext cx="8552810" cy="1655762"/>
          </a:xfrm>
        </p:spPr>
        <p:txBody>
          <a:bodyPr/>
          <a:lstStyle/>
          <a:p>
            <a:endParaRPr lang="es-SV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2132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Virna Lilian  Renderos Duran</dc:creator>
  <cp:lastModifiedBy>ANA CATALINA KURY</cp:lastModifiedBy>
  <cp:revision>2</cp:revision>
  <dcterms:created xsi:type="dcterms:W3CDTF">2025-06-14T23:14:25Z</dcterms:created>
  <dcterms:modified xsi:type="dcterms:W3CDTF">2025-06-14T23:28:37Z</dcterms:modified>
</cp:coreProperties>
</file>