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6" d="100"/>
          <a:sy n="96" d="100"/>
        </p:scale>
        <p:origin x="61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CATALINA KURY" userId="3ab6ebf383ac8b11" providerId="LiveId" clId="{B1FDC622-1C29-4370-A9C7-61A93040D371}"/>
    <pc:docChg chg="custSel modSld">
      <pc:chgData name="ANA CATALINA KURY" userId="3ab6ebf383ac8b11" providerId="LiveId" clId="{B1FDC622-1C29-4370-A9C7-61A93040D371}" dt="2025-12-24T16:04:23.991" v="187" actId="1076"/>
      <pc:docMkLst>
        <pc:docMk/>
      </pc:docMkLst>
      <pc:sldChg chg="addSp modSp mod">
        <pc:chgData name="ANA CATALINA KURY" userId="3ab6ebf383ac8b11" providerId="LiveId" clId="{B1FDC622-1C29-4370-A9C7-61A93040D371}" dt="2025-12-24T16:04:23.991" v="187" actId="1076"/>
        <pc:sldMkLst>
          <pc:docMk/>
          <pc:sldMk cId="754910550" sldId="262"/>
        </pc:sldMkLst>
        <pc:spChg chg="add mod">
          <ac:chgData name="ANA CATALINA KURY" userId="3ab6ebf383ac8b11" providerId="LiveId" clId="{B1FDC622-1C29-4370-A9C7-61A93040D371}" dt="2025-12-24T16:03:43.443" v="182" actId="115"/>
          <ac:spMkLst>
            <pc:docMk/>
            <pc:sldMk cId="754910550" sldId="262"/>
            <ac:spMk id="2" creationId="{555B29D7-EB3D-D6DB-F6E5-5A42DE5A42D9}"/>
          </ac:spMkLst>
        </pc:spChg>
        <pc:spChg chg="add mod">
          <ac:chgData name="ANA CATALINA KURY" userId="3ab6ebf383ac8b11" providerId="LiveId" clId="{B1FDC622-1C29-4370-A9C7-61A93040D371}" dt="2025-12-24T16:04:23.991" v="187" actId="1076"/>
          <ac:spMkLst>
            <pc:docMk/>
            <pc:sldMk cId="754910550" sldId="262"/>
            <ac:spMk id="3" creationId="{060FEDE6-6504-FCCC-D9A7-51B6A7BA075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95779-5DF4-49FB-B90A-90F62BF366CF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C731-2CB2-4827-92C1-2BCEA4CEAE4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30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14C85-6B8C-768A-FD04-49BEF78A8E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04FB40-7287-A231-1363-FD79FAE2B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F0E0D8-7538-1F03-0E24-F766CFE42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B787-0E77-4012-B939-8A240A56131E}" type="datetime1">
              <a:rPr lang="es-MX" smtClean="0"/>
              <a:t>24/12/2025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C34F74-50F2-B4AD-5037-A6FF53768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337F17-7532-1539-A377-DC6D889B1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D702-DDD8-4BDD-A7FD-6D33807400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9332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3A92C-3573-4B03-DB30-9E6EEEC36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255F74-979A-D6A4-6531-2B00DF2FF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9CDEE-90BE-8444-EC0B-C6BEE57B3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F7D85-85D1-4465-8B9C-972A34E5F023}" type="datetime1">
              <a:rPr lang="es-MX" smtClean="0"/>
              <a:t>24/12/2025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E560A6-1721-9BBF-2E16-7B5555977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835011-ECA5-5826-5F9F-6C61FF949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D702-DDD8-4BDD-A7FD-6D33807400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1183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3B03E2-41DE-63BC-551D-ED04C0C64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AC650F-2354-55D3-0E45-942D51176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BBDAED-8895-9042-7D26-811DAC0F0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44CF-3941-4F02-986C-5923D5A0ED30}" type="datetime1">
              <a:rPr lang="es-MX" smtClean="0"/>
              <a:t>24/12/2025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7A87E6-EA1E-1833-37C4-BFC7D8BF3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4C87AD-F328-23F5-FF1A-C6E3FE89F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D702-DDD8-4BDD-A7FD-6D33807400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284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776CD2-B661-2DFC-215E-DFAEEC491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06D944-562B-ED25-3AE6-4210D32BA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A22A90-CBC4-9209-1D69-0D1EC67520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DA4E6F-0DBE-18FC-1455-5DB920558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96CA-9B7E-4408-AFCA-94A452C2F1D6}" type="datetime1">
              <a:rPr lang="es-MX" smtClean="0"/>
              <a:t>24/12/2025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3F1655-ACAD-0CD6-87CF-D41092FC3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181FDB-C1DF-B206-0BDD-4C1F7F743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D702-DDD8-4BDD-A7FD-6D33807400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5164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D75403-BDBE-E732-A4AC-BE0ECADC2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884904-2264-C46F-D22D-5AF32DACA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FD4ED4-0134-29FF-93B4-337C5CBB01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DD9B9AC-CE04-C10F-D236-C5A715847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CECE572-6B83-2429-CBDE-770BED7BF9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157D4A6-CD9A-8AA5-21CB-C9F7DAC4D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1B7E9-19A3-448B-8CF3-425AC75877FF}" type="datetime1">
              <a:rPr lang="es-MX" smtClean="0"/>
              <a:t>24/12/2025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8A0096B-4D83-ED74-4A7D-2DAD3CDD8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863F9D4-D677-9CBC-6F8F-01483E7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D702-DDD8-4BDD-A7FD-6D33807400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1000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F2F2A4-92B8-2B26-46BA-0B1392DF0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7B87DF4-D465-2631-A81C-DDD6A262B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3E352-F2DA-421F-B67F-799B6AA7F7CF}" type="datetime1">
              <a:rPr lang="es-MX" smtClean="0"/>
              <a:t>24/12/2025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CC5E241-709D-6A1C-7E3C-A0FBF6109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90E701A-A161-79AC-7393-39D812B48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D702-DDD8-4BDD-A7FD-6D33807400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6964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860737E-A358-2009-EF7B-4BFA44970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AE024-D886-43D7-99DA-45F553A694F0}" type="datetime1">
              <a:rPr lang="es-MX" smtClean="0"/>
              <a:t>24/12/2025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D5D2DF0-C171-82B0-36E3-13FE84FB5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FD6E62-2521-D108-0EE5-2D3741C40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D702-DDD8-4BDD-A7FD-6D33807400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029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AACCE7-D5EA-9696-05FC-191AD244F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292924-110A-6991-3187-2722705B6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569859-1E6C-AA03-5A8E-AB563ED1B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45DB133-4D26-0AB4-5FE5-D9AB143F3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A454C-A5EC-4BB2-8AE4-C1D70394E7E8}" type="datetime1">
              <a:rPr lang="es-MX" smtClean="0"/>
              <a:t>24/12/2025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8E8BA2-F76F-E770-5447-89F7C806F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824092-B1CE-2FEF-6F5C-E04A8A0AD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D702-DDD8-4BDD-A7FD-6D33807400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6044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373D53-F6ED-EAEC-475B-FAEB203E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575A8F9-96AF-5C19-B53A-8EE05EBBB4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1D31E1C-E633-11FE-46F2-404CCAE23D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880B4B-69EE-32AB-AE69-E8E0086E7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46C9-79D2-42CD-B39A-AE85DA71CFEF}" type="datetime1">
              <a:rPr lang="es-MX" smtClean="0"/>
              <a:t>24/12/2025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4AE1F1-1381-C8ED-24E7-71B3E711E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32E06F-3EED-5747-960E-F0309F4DE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D702-DDD8-4BDD-A7FD-6D33807400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6218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2EEB3-8483-F29D-9001-647646E1E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ACCED88-1A9C-47DD-689F-1D25D2D65B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1F79A5-1DD8-D918-3E5E-7B5204CD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8D36D-67A7-46C8-854E-A666DD157AFB}" type="datetime1">
              <a:rPr lang="es-MX" smtClean="0"/>
              <a:t>24/12/2025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147901-7E8D-E09D-4E02-7DB8FD76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5F8E04-2BF0-033E-58F1-6FF268559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D702-DDD8-4BDD-A7FD-6D33807400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7647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4C08AD9-D135-0D6C-CDDD-42A22EA495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9AD19A0-4CD8-32DB-74EC-FFD052579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F214C0-9573-C832-8C0F-785D66F9E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78562-89F0-4713-BDAE-57CC0266D2FC}" type="datetime1">
              <a:rPr lang="es-MX" smtClean="0"/>
              <a:t>24/12/2025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501299-7608-12D7-D6AA-2F0AB7C95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BAEC70-3D83-A69A-C9F7-26F8BAB75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8D702-DDD8-4BDD-A7FD-6D33807400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643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0CEAD94-2C1E-74BC-F30F-BEBE65FD2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119D78-EF1E-BED5-C747-16B20F684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B38058-B8A6-A504-A8DD-D3DB672074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9CC85F-0806-4F14-B6E8-0B25F8E3D45C}" type="datetime1">
              <a:rPr lang="es-MX" smtClean="0"/>
              <a:t>24/12/2025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3D2B7F-CD7D-50DE-5AC3-214F52BEB5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54204E-8549-F47A-EF3E-C42D4239B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28D702-DDD8-4BDD-A7FD-6D33807400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466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7DB7B101-5C6E-D46C-5F22-1BD0FA9C14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407" r="8475" b="7097"/>
          <a:stretch>
            <a:fillRect/>
          </a:stretch>
        </p:blipFill>
        <p:spPr>
          <a:xfrm>
            <a:off x="0" y="1658974"/>
            <a:ext cx="12228667" cy="510961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39D40FC-9C3F-3D24-C160-7406407E50D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212" y="2197909"/>
            <a:ext cx="4309084" cy="411870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559B45B-EB04-CAD0-FD70-5CD1EFBBEEF4}"/>
              </a:ext>
            </a:extLst>
          </p:cNvPr>
          <p:cNvSpPr txBox="1"/>
          <p:nvPr/>
        </p:nvSpPr>
        <p:spPr>
          <a:xfrm>
            <a:off x="4567508" y="3043507"/>
            <a:ext cx="73263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650" algn="ctr"/>
            <a:r>
              <a:rPr lang="es-MX" sz="3200" dirty="0">
                <a:latin typeface="Elephant" panose="02020904090505020303" pitchFamily="18" charset="0"/>
              </a:rPr>
              <a:t>SOCIEDADES SOSTENIBLES </a:t>
            </a:r>
          </a:p>
          <a:p>
            <a:pPr marR="2650" algn="ctr"/>
            <a:r>
              <a:rPr lang="es-MX" sz="2400" b="1" dirty="0">
                <a:latin typeface="Abadi" panose="020F0502020204030204" pitchFamily="34" charset="0"/>
              </a:rPr>
              <a:t>“Garantizando un mundo más justo, saludable, habitable y con seguridad, para todos”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D523672-61C3-802F-CFA4-7C99C28A5441}"/>
              </a:ext>
            </a:extLst>
          </p:cNvPr>
          <p:cNvSpPr txBox="1"/>
          <p:nvPr/>
        </p:nvSpPr>
        <p:spPr>
          <a:xfrm>
            <a:off x="5478319" y="6089515"/>
            <a:ext cx="6319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650" algn="l"/>
            <a:r>
              <a:rPr lang="es-MX" b="1" dirty="0">
                <a:latin typeface="Abadi" panose="020F0502020204030204" pitchFamily="34" charset="0"/>
              </a:rPr>
              <a:t>Mérida, Yucatán, México del 3 al 7 de noviembre de 2026</a:t>
            </a: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A1891EAA-E44B-9653-73AA-6AC88A540340}"/>
              </a:ext>
            </a:extLst>
          </p:cNvPr>
          <p:cNvGrpSpPr/>
          <p:nvPr/>
        </p:nvGrpSpPr>
        <p:grpSpPr>
          <a:xfrm>
            <a:off x="-4295" y="-34058"/>
            <a:ext cx="12232962" cy="1779992"/>
            <a:chOff x="-4295" y="-34058"/>
            <a:chExt cx="12232962" cy="1779992"/>
          </a:xfrm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AACE6CA7-1734-677C-14DC-588486B92414}"/>
                </a:ext>
              </a:extLst>
            </p:cNvPr>
            <p:cNvSpPr/>
            <p:nvPr/>
          </p:nvSpPr>
          <p:spPr>
            <a:xfrm>
              <a:off x="-4295" y="-2447"/>
              <a:ext cx="12232962" cy="1748381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"/>
                    <a:lumOff val="95000"/>
                  </a:schemeClr>
                </a:gs>
                <a:gs pos="74000">
                  <a:schemeClr val="accent6">
                    <a:lumMod val="45000"/>
                    <a:lumOff val="55000"/>
                  </a:schemeClr>
                </a:gs>
                <a:gs pos="83000">
                  <a:schemeClr val="accent6">
                    <a:lumMod val="45000"/>
                    <a:lumOff val="55000"/>
                  </a:schemeClr>
                </a:gs>
                <a:gs pos="100000">
                  <a:schemeClr val="accent6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s-MX" b="1" dirty="0">
                <a:cs typeface="Aharoni" panose="02010803020104030203" pitchFamily="2" charset="-79"/>
              </a:endParaRP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4094E7E5-C27F-815D-511E-B4362E5FC161}"/>
                </a:ext>
              </a:extLst>
            </p:cNvPr>
            <p:cNvSpPr txBox="1"/>
            <p:nvPr/>
          </p:nvSpPr>
          <p:spPr>
            <a:xfrm>
              <a:off x="35892" y="970538"/>
              <a:ext cx="30254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MX" sz="3600" b="1" dirty="0">
                  <a:solidFill>
                    <a:srgbClr val="156082"/>
                  </a:solidFill>
                  <a:cs typeface="Aharoni" panose="02010803020104030203" pitchFamily="2" charset="-79"/>
                </a:rPr>
                <a:t>EIMIAA 2026</a:t>
              </a: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AA9A2E4B-204B-35DF-7B19-1BE7F743E540}"/>
                </a:ext>
              </a:extLst>
            </p:cNvPr>
            <p:cNvSpPr txBox="1"/>
            <p:nvPr/>
          </p:nvSpPr>
          <p:spPr>
            <a:xfrm>
              <a:off x="41531" y="427587"/>
              <a:ext cx="30254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haroni" panose="02010803020104030203" pitchFamily="2" charset="-79"/>
                </a:rPr>
                <a:t>M  U  J  E  R  E  S</a:t>
              </a:r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8CACF046-95D0-74A6-AFD5-A19A6DBE8341}"/>
                </a:ext>
              </a:extLst>
            </p:cNvPr>
            <p:cNvSpPr txBox="1"/>
            <p:nvPr/>
          </p:nvSpPr>
          <p:spPr>
            <a:xfrm>
              <a:off x="867353" y="109561"/>
              <a:ext cx="2023594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s-MX" b="1" dirty="0">
                  <a:solidFill>
                    <a:srgbClr val="156082"/>
                  </a:solidFill>
                  <a:latin typeface="Arial Narrow" panose="020B0606020202030204" pitchFamily="34" charset="0"/>
                  <a:cs typeface="Aharoni" panose="02010803020104030203" pitchFamily="2" charset="-79"/>
                </a:rPr>
                <a:t> Encuentro</a:t>
              </a:r>
            </a:p>
            <a:p>
              <a:pPr>
                <a:lnSpc>
                  <a:spcPts val="1600"/>
                </a:lnSpc>
              </a:pPr>
              <a:r>
                <a:rPr lang="es-MX" b="1" dirty="0">
                  <a:solidFill>
                    <a:srgbClr val="156082"/>
                  </a:solidFill>
                  <a:latin typeface="Arial Narrow" panose="020B0606020202030204" pitchFamily="34" charset="0"/>
                  <a:cs typeface="Aharoni" panose="02010803020104030203" pitchFamily="2" charset="-79"/>
                </a:rPr>
                <a:t> Iberoamericano de</a:t>
              </a: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DA6700B5-0889-084C-7932-DC0B1F554C12}"/>
                </a:ext>
              </a:extLst>
            </p:cNvPr>
            <p:cNvSpPr txBox="1"/>
            <p:nvPr/>
          </p:nvSpPr>
          <p:spPr>
            <a:xfrm>
              <a:off x="64492" y="-34058"/>
              <a:ext cx="98304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XVII</a:t>
              </a: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D1605FD4-8B21-9BAA-F9F5-9058C649A0A5}"/>
                </a:ext>
              </a:extLst>
            </p:cNvPr>
            <p:cNvSpPr txBox="1"/>
            <p:nvPr/>
          </p:nvSpPr>
          <p:spPr>
            <a:xfrm>
              <a:off x="62827" y="813456"/>
              <a:ext cx="297159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300" b="1" dirty="0">
                  <a:latin typeface="Arial Narrow" panose="020B0606020202030204" pitchFamily="34" charset="0"/>
                  <a:cs typeface="Aharoni" panose="02010803020104030203" pitchFamily="2" charset="-79"/>
                </a:rPr>
                <a:t>Ingenieras, Arquitectas y Agrimensoras</a:t>
              </a:r>
            </a:p>
          </p:txBody>
        </p: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B66C1D95-BF9D-A3D5-7550-4BBD9AC4C159}"/>
                </a:ext>
              </a:extLst>
            </p:cNvPr>
            <p:cNvCxnSpPr/>
            <p:nvPr/>
          </p:nvCxnSpPr>
          <p:spPr>
            <a:xfrm>
              <a:off x="7560" y="1659999"/>
              <a:ext cx="12192000" cy="0"/>
            </a:xfrm>
            <a:prstGeom prst="line">
              <a:avLst/>
            </a:prstGeom>
            <a:ln w="1143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1D490C26-5287-E92C-264B-9F2736B35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94233" y="174218"/>
              <a:ext cx="1468623" cy="1463704"/>
            </a:xfrm>
            <a:prstGeom prst="rect">
              <a:avLst/>
            </a:prstGeom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</p:pic>
      </p:grp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4ECC6F79-EADF-3F4E-D7AF-68769AA5087E}"/>
              </a:ext>
            </a:extLst>
          </p:cNvPr>
          <p:cNvCxnSpPr/>
          <p:nvPr/>
        </p:nvCxnSpPr>
        <p:spPr>
          <a:xfrm>
            <a:off x="6338" y="6785201"/>
            <a:ext cx="12192000" cy="0"/>
          </a:xfrm>
          <a:prstGeom prst="line">
            <a:avLst/>
          </a:prstGeom>
          <a:ln w="1143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412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59E82-95BF-282B-4F06-56A67CD94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12F84CF1-D710-8294-CF9D-6E6B7698EA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407" r="8475" b="7097"/>
          <a:stretch>
            <a:fillRect/>
          </a:stretch>
        </p:blipFill>
        <p:spPr>
          <a:xfrm>
            <a:off x="0" y="1745935"/>
            <a:ext cx="12228667" cy="500250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46277867-7FC7-723A-7350-089B58AA6E4C}"/>
              </a:ext>
            </a:extLst>
          </p:cNvPr>
          <p:cNvSpPr txBox="1"/>
          <p:nvPr/>
        </p:nvSpPr>
        <p:spPr>
          <a:xfrm>
            <a:off x="3869635" y="2132077"/>
            <a:ext cx="81257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650" algn="ctr"/>
            <a:r>
              <a:rPr lang="es-MX" sz="3200" dirty="0">
                <a:latin typeface="Elephant" panose="02020904090505020303" pitchFamily="18" charset="0"/>
              </a:rPr>
              <a:t>TITULO DE LA PONENCIA SIN MODIFICAR TIPO DE LETRA (32)</a:t>
            </a:r>
          </a:p>
          <a:p>
            <a:pPr marR="2650" algn="ctr"/>
            <a:r>
              <a:rPr lang="es-MX" sz="2400" b="1" dirty="0">
                <a:latin typeface="Elephant" panose="02020904090505020303" pitchFamily="18" charset="0"/>
              </a:rPr>
              <a:t>SUBTITULO (24)</a:t>
            </a:r>
            <a:endParaRPr lang="es-MX" b="1" dirty="0">
              <a:latin typeface="Abadi" panose="020F050202020403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366348A-3F1F-F4DF-2ED6-9B0B40B28E0E}"/>
              </a:ext>
            </a:extLst>
          </p:cNvPr>
          <p:cNvSpPr txBox="1"/>
          <p:nvPr/>
        </p:nvSpPr>
        <p:spPr>
          <a:xfrm>
            <a:off x="443693" y="6059283"/>
            <a:ext cx="36801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650" algn="ctr"/>
            <a:r>
              <a:rPr lang="es-MX" b="1" dirty="0">
                <a:latin typeface="Abadi" panose="020F0502020204030204" pitchFamily="34" charset="0"/>
              </a:rPr>
              <a:t>Mérida, Yucatán, México </a:t>
            </a:r>
          </a:p>
          <a:p>
            <a:pPr marR="2650" algn="ctr"/>
            <a:r>
              <a:rPr lang="es-MX" b="1" dirty="0">
                <a:latin typeface="Abadi" panose="020F0502020204030204" pitchFamily="34" charset="0"/>
              </a:rPr>
              <a:t>del 3 al 7 de noviembre de 2026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D4C0D81-9D5A-7BA4-D15E-7181C2B79142}"/>
              </a:ext>
            </a:extLst>
          </p:cNvPr>
          <p:cNvSpPr txBox="1"/>
          <p:nvPr/>
        </p:nvSpPr>
        <p:spPr>
          <a:xfrm>
            <a:off x="7732643" y="4580551"/>
            <a:ext cx="38792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PA" b="1" i="1" dirty="0"/>
              <a:t>Primer Autor Nombre y Apellidos, </a:t>
            </a:r>
          </a:p>
          <a:p>
            <a:pPr algn="r"/>
            <a:r>
              <a:rPr lang="es-PA" i="1" dirty="0"/>
              <a:t>País,  Email</a:t>
            </a:r>
            <a:endParaRPr lang="es-MX" dirty="0"/>
          </a:p>
          <a:p>
            <a:pPr algn="r"/>
            <a:r>
              <a:rPr lang="es-PA" b="1" i="1" dirty="0"/>
              <a:t>Segundo Autor Nombre y Apellidos, </a:t>
            </a:r>
          </a:p>
          <a:p>
            <a:pPr algn="r"/>
            <a:r>
              <a:rPr lang="es-PA" i="1" dirty="0"/>
              <a:t>País, Email</a:t>
            </a:r>
            <a:endParaRPr lang="es-MX" dirty="0"/>
          </a:p>
          <a:p>
            <a:pPr algn="r"/>
            <a:r>
              <a:rPr lang="es-PA" b="1" i="1" dirty="0"/>
              <a:t>Tercer Autor, Nombre y Apellidos</a:t>
            </a:r>
          </a:p>
          <a:p>
            <a:pPr algn="r"/>
            <a:r>
              <a:rPr lang="es-PA" i="1" dirty="0"/>
              <a:t>País, Email</a:t>
            </a:r>
            <a:endParaRPr lang="es-MX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7146D71C-5B11-6D81-90E4-BEEED34258D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212" y="2197909"/>
            <a:ext cx="4309084" cy="4118708"/>
          </a:xfrm>
          <a:prstGeom prst="rect">
            <a:avLst/>
          </a:prstGeom>
        </p:spPr>
      </p:pic>
      <p:grpSp>
        <p:nvGrpSpPr>
          <p:cNvPr id="29" name="Grupo 28">
            <a:extLst>
              <a:ext uri="{FF2B5EF4-FFF2-40B4-BE49-F238E27FC236}">
                <a16:creationId xmlns:a16="http://schemas.microsoft.com/office/drawing/2014/main" id="{7C32286C-04DF-60C0-03DE-C2000D43E67D}"/>
              </a:ext>
            </a:extLst>
          </p:cNvPr>
          <p:cNvGrpSpPr/>
          <p:nvPr/>
        </p:nvGrpSpPr>
        <p:grpSpPr>
          <a:xfrm>
            <a:off x="-4295" y="-34058"/>
            <a:ext cx="12232962" cy="1779992"/>
            <a:chOff x="-4295" y="-34058"/>
            <a:chExt cx="12232962" cy="1779992"/>
          </a:xfrm>
        </p:grpSpPr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6BC253B6-A8E0-7068-BC21-98B9DE22B6E4}"/>
                </a:ext>
              </a:extLst>
            </p:cNvPr>
            <p:cNvSpPr/>
            <p:nvPr/>
          </p:nvSpPr>
          <p:spPr>
            <a:xfrm>
              <a:off x="-4295" y="-2447"/>
              <a:ext cx="12232962" cy="1748381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"/>
                    <a:lumOff val="95000"/>
                  </a:schemeClr>
                </a:gs>
                <a:gs pos="74000">
                  <a:schemeClr val="accent6">
                    <a:lumMod val="45000"/>
                    <a:lumOff val="55000"/>
                  </a:schemeClr>
                </a:gs>
                <a:gs pos="83000">
                  <a:schemeClr val="accent6">
                    <a:lumMod val="45000"/>
                    <a:lumOff val="55000"/>
                  </a:schemeClr>
                </a:gs>
                <a:gs pos="100000">
                  <a:schemeClr val="accent6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s-MX" b="1" dirty="0">
                <a:cs typeface="Aharoni" panose="02010803020104030203" pitchFamily="2" charset="-79"/>
              </a:endParaRP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8258890A-9722-552A-E30F-E632501FF45E}"/>
                </a:ext>
              </a:extLst>
            </p:cNvPr>
            <p:cNvSpPr txBox="1"/>
            <p:nvPr/>
          </p:nvSpPr>
          <p:spPr>
            <a:xfrm>
              <a:off x="35892" y="970538"/>
              <a:ext cx="30254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MX" sz="3600" b="1" dirty="0">
                  <a:solidFill>
                    <a:srgbClr val="156082"/>
                  </a:solidFill>
                  <a:cs typeface="Aharoni" panose="02010803020104030203" pitchFamily="2" charset="-79"/>
                </a:rPr>
                <a:t>EIMIAA 2026</a:t>
              </a:r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51D2867B-09AF-442D-CB6F-8B3B495B1993}"/>
                </a:ext>
              </a:extLst>
            </p:cNvPr>
            <p:cNvSpPr txBox="1"/>
            <p:nvPr/>
          </p:nvSpPr>
          <p:spPr>
            <a:xfrm>
              <a:off x="41531" y="427587"/>
              <a:ext cx="30254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haroni" panose="02010803020104030203" pitchFamily="2" charset="-79"/>
                </a:rPr>
                <a:t>M  U  J  E  R  E  S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20359CCE-0C4F-C23F-E97A-FF2CB2D4BACE}"/>
                </a:ext>
              </a:extLst>
            </p:cNvPr>
            <p:cNvSpPr txBox="1"/>
            <p:nvPr/>
          </p:nvSpPr>
          <p:spPr>
            <a:xfrm>
              <a:off x="867353" y="109561"/>
              <a:ext cx="2023594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s-MX" b="1" dirty="0">
                  <a:solidFill>
                    <a:srgbClr val="156082"/>
                  </a:solidFill>
                  <a:latin typeface="Arial Narrow" panose="020B0606020202030204" pitchFamily="34" charset="0"/>
                  <a:cs typeface="Aharoni" panose="02010803020104030203" pitchFamily="2" charset="-79"/>
                </a:rPr>
                <a:t> Encuentro</a:t>
              </a:r>
            </a:p>
            <a:p>
              <a:pPr>
                <a:lnSpc>
                  <a:spcPts val="1600"/>
                </a:lnSpc>
              </a:pPr>
              <a:r>
                <a:rPr lang="es-MX" b="1" dirty="0">
                  <a:solidFill>
                    <a:srgbClr val="156082"/>
                  </a:solidFill>
                  <a:latin typeface="Arial Narrow" panose="020B0606020202030204" pitchFamily="34" charset="0"/>
                  <a:cs typeface="Aharoni" panose="02010803020104030203" pitchFamily="2" charset="-79"/>
                </a:rPr>
                <a:t> Iberoamericano de</a:t>
              </a: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7BE3C10C-4984-3FA2-94B9-073F91AEB317}"/>
                </a:ext>
              </a:extLst>
            </p:cNvPr>
            <p:cNvSpPr txBox="1"/>
            <p:nvPr/>
          </p:nvSpPr>
          <p:spPr>
            <a:xfrm>
              <a:off x="64492" y="-34058"/>
              <a:ext cx="98304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XVII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AFD751F3-AB28-6416-FB3A-A241F0CA6A16}"/>
                </a:ext>
              </a:extLst>
            </p:cNvPr>
            <p:cNvSpPr txBox="1"/>
            <p:nvPr/>
          </p:nvSpPr>
          <p:spPr>
            <a:xfrm>
              <a:off x="62827" y="813456"/>
              <a:ext cx="297159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300" b="1" dirty="0">
                  <a:latin typeface="Arial Narrow" panose="020B0606020202030204" pitchFamily="34" charset="0"/>
                  <a:cs typeface="Aharoni" panose="02010803020104030203" pitchFamily="2" charset="-79"/>
                </a:rPr>
                <a:t>Ingenieras, Arquitectas y Agrimensoras</a:t>
              </a:r>
            </a:p>
          </p:txBody>
        </p: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4CB7BBB7-7548-E3FD-F1C0-1756FEE1376B}"/>
                </a:ext>
              </a:extLst>
            </p:cNvPr>
            <p:cNvCxnSpPr/>
            <p:nvPr/>
          </p:nvCxnSpPr>
          <p:spPr>
            <a:xfrm>
              <a:off x="7560" y="1659999"/>
              <a:ext cx="12192000" cy="0"/>
            </a:xfrm>
            <a:prstGeom prst="line">
              <a:avLst/>
            </a:prstGeom>
            <a:ln w="1143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Imagen 36">
              <a:extLst>
                <a:ext uri="{FF2B5EF4-FFF2-40B4-BE49-F238E27FC236}">
                  <a16:creationId xmlns:a16="http://schemas.microsoft.com/office/drawing/2014/main" id="{3A3DE8AF-2120-1AE1-A700-3A71E93C1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94233" y="174218"/>
              <a:ext cx="1468623" cy="1463704"/>
            </a:xfrm>
            <a:prstGeom prst="rect">
              <a:avLst/>
            </a:prstGeom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</p:pic>
      </p:grp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964166A3-F73F-0F2F-A805-864E7A353C12}"/>
              </a:ext>
            </a:extLst>
          </p:cNvPr>
          <p:cNvCxnSpPr/>
          <p:nvPr/>
        </p:nvCxnSpPr>
        <p:spPr>
          <a:xfrm>
            <a:off x="6338" y="6785201"/>
            <a:ext cx="12192000" cy="0"/>
          </a:xfrm>
          <a:prstGeom prst="line">
            <a:avLst/>
          </a:prstGeom>
          <a:ln w="1143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024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55B29D7-EB3D-D6DB-F6E5-5A42DE5A42D9}"/>
              </a:ext>
            </a:extLst>
          </p:cNvPr>
          <p:cNvSpPr txBox="1"/>
          <p:nvPr/>
        </p:nvSpPr>
        <p:spPr>
          <a:xfrm>
            <a:off x="2363215" y="218660"/>
            <a:ext cx="86116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solidFill>
                  <a:schemeClr val="bg1"/>
                </a:solidFill>
              </a:rPr>
              <a:t>RESPETAR UN MAXIMO DE 15 DIAPOSITIVAS  A PARTIR DE ÉSTA DIAPOSITIVA</a:t>
            </a:r>
          </a:p>
          <a:p>
            <a:r>
              <a:rPr lang="en-US" sz="2000" u="sng" dirty="0">
                <a:solidFill>
                  <a:schemeClr val="bg1"/>
                </a:solidFill>
              </a:rPr>
              <a:t>USAR LETRAS CON UN MÍNIMO DE TAMAÑO DE 20 EN APTOS(CUERPO) </a:t>
            </a:r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060FEDE6-6504-FCCC-D9A7-51B6A7BA0757}"/>
              </a:ext>
            </a:extLst>
          </p:cNvPr>
          <p:cNvSpPr/>
          <p:nvPr/>
        </p:nvSpPr>
        <p:spPr>
          <a:xfrm>
            <a:off x="1152939" y="218660"/>
            <a:ext cx="1080052" cy="588616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910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631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4469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4454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590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891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4846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0906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5606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2911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208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502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6850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3322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8431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153</Words>
  <Application>Microsoft Office PowerPoint</Application>
  <PresentationFormat>Panorámica</PresentationFormat>
  <Paragraphs>27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Abadi</vt:lpstr>
      <vt:lpstr>Aharoni</vt:lpstr>
      <vt:lpstr>Aptos</vt:lpstr>
      <vt:lpstr>Aptos Display</vt:lpstr>
      <vt:lpstr>Arial</vt:lpstr>
      <vt:lpstr>Arial Narrow</vt:lpstr>
      <vt:lpstr>Elephant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ELENA TORRES PEREZ</dc:creator>
  <cp:lastModifiedBy>ANA CATALINA KURY</cp:lastModifiedBy>
  <cp:revision>21</cp:revision>
  <dcterms:created xsi:type="dcterms:W3CDTF">2025-12-22T05:05:38Z</dcterms:created>
  <dcterms:modified xsi:type="dcterms:W3CDTF">2025-12-24T16:04:39Z</dcterms:modified>
</cp:coreProperties>
</file>